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JUNTO AO TRONO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TRONO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44CC1C-7458-4A90-AC5F-BE9A49C2CB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Junto ao trono </a:t>
            </a:r>
          </a:p>
          <a:p>
            <a:r>
              <a:rPr lang="pt-BR" sz="4000" dirty="0"/>
              <a:t>de Deus, preparado,</a:t>
            </a:r>
          </a:p>
          <a:p>
            <a:r>
              <a:rPr lang="pt-BR" sz="4000" dirty="0"/>
              <a:t>Há, cristão, um lugar dado a ti, </a:t>
            </a:r>
          </a:p>
          <a:p>
            <a:r>
              <a:rPr lang="pt-BR" sz="4000" dirty="0"/>
              <a:t>Que jamais pode ser comparado </a:t>
            </a:r>
          </a:p>
          <a:p>
            <a:r>
              <a:rPr lang="pt-BR" sz="4000" dirty="0"/>
              <a:t>Com belezas que existem aqui. </a:t>
            </a:r>
          </a:p>
        </p:txBody>
      </p:sp>
    </p:spTree>
    <p:extLst>
      <p:ext uri="{BB962C8B-B14F-4D97-AF65-F5344CB8AC3E}">
        <p14:creationId xmlns:p14="http://schemas.microsoft.com/office/powerpoint/2010/main" val="3762773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TRONO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F7A33D7-9077-4E6F-9701-81C9ED52F4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Sim, ali, sim, ali, </a:t>
            </a:r>
          </a:p>
          <a:p>
            <a:r>
              <a:rPr lang="pt-BR" dirty="0"/>
              <a:t>De Seus anjos fiéis rodeado, </a:t>
            </a:r>
          </a:p>
          <a:p>
            <a:r>
              <a:rPr lang="pt-BR" dirty="0"/>
              <a:t>Numa esfera de glória e de luz, </a:t>
            </a:r>
          </a:p>
          <a:p>
            <a:r>
              <a:rPr lang="pt-BR" dirty="0"/>
              <a:t>Junto a Deus, nos espera Jesus.</a:t>
            </a:r>
          </a:p>
        </p:txBody>
      </p:sp>
    </p:spTree>
    <p:extLst>
      <p:ext uri="{BB962C8B-B14F-4D97-AF65-F5344CB8AC3E}">
        <p14:creationId xmlns:p14="http://schemas.microsoft.com/office/powerpoint/2010/main" val="4061719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TRONO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236525-B87D-4566-BC3A-A7EB6DDC2E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Os encantos da Terra não podem </a:t>
            </a:r>
          </a:p>
          <a:p>
            <a:r>
              <a:rPr lang="pt-BR" dirty="0"/>
              <a:t>Dar ideia das bênçãos dali; </a:t>
            </a:r>
          </a:p>
          <a:p>
            <a:r>
              <a:rPr lang="pt-BR" dirty="0"/>
              <a:t>Se na Terra os </a:t>
            </a:r>
          </a:p>
          <a:p>
            <a:r>
              <a:rPr lang="pt-BR" dirty="0"/>
              <a:t>prazeres nos prendem, </a:t>
            </a:r>
          </a:p>
          <a:p>
            <a:r>
              <a:rPr lang="pt-BR" dirty="0"/>
              <a:t>São prazeres que cessam aqui.</a:t>
            </a:r>
          </a:p>
        </p:txBody>
      </p:sp>
    </p:spTree>
    <p:extLst>
      <p:ext uri="{BB962C8B-B14F-4D97-AF65-F5344CB8AC3E}">
        <p14:creationId xmlns:p14="http://schemas.microsoft.com/office/powerpoint/2010/main" val="3807007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TRONO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1ADFCDF-80A8-459A-AE4B-BE2B798A57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Mas ali, mas ali </a:t>
            </a:r>
          </a:p>
          <a:p>
            <a:r>
              <a:rPr lang="pt-BR" dirty="0"/>
              <a:t>As venturas eternas concorrem, </a:t>
            </a:r>
          </a:p>
          <a:p>
            <a:r>
              <a:rPr lang="pt-BR" dirty="0"/>
              <a:t>Na existência perpétua da luz, </a:t>
            </a:r>
          </a:p>
          <a:p>
            <a:r>
              <a:rPr lang="pt-BR" dirty="0"/>
              <a:t>A tornar-te feliz com Jesus.</a:t>
            </a:r>
          </a:p>
        </p:txBody>
      </p:sp>
    </p:spTree>
    <p:extLst>
      <p:ext uri="{BB962C8B-B14F-4D97-AF65-F5344CB8AC3E}">
        <p14:creationId xmlns:p14="http://schemas.microsoft.com/office/powerpoint/2010/main" val="282099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TRONO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B3E8A86-303D-44B8-9409-3490EBBF89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Conservemos em </a:t>
            </a:r>
          </a:p>
          <a:p>
            <a:r>
              <a:rPr lang="pt-BR" dirty="0"/>
              <a:t>nossa lembrança </a:t>
            </a:r>
          </a:p>
          <a:p>
            <a:r>
              <a:rPr lang="pt-BR" dirty="0"/>
              <a:t>As riquezas do lindo país, </a:t>
            </a:r>
          </a:p>
          <a:p>
            <a:r>
              <a:rPr lang="pt-BR" dirty="0"/>
              <a:t>E guardemos conosco </a:t>
            </a:r>
          </a:p>
          <a:p>
            <a:r>
              <a:rPr lang="pt-BR" dirty="0"/>
              <a:t>a esperança </a:t>
            </a:r>
          </a:p>
        </p:txBody>
      </p:sp>
    </p:spTree>
    <p:extLst>
      <p:ext uri="{BB962C8B-B14F-4D97-AF65-F5344CB8AC3E}">
        <p14:creationId xmlns:p14="http://schemas.microsoft.com/office/powerpoint/2010/main" val="1080314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JUNTO AO TRONO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34224D-7489-4B74-AF84-ACC5D72494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 uma vida melhor, mais feliz, </a:t>
            </a:r>
          </a:p>
          <a:p>
            <a:r>
              <a:rPr lang="pt-BR" dirty="0"/>
              <a:t>Pois ali, pois ali,</a:t>
            </a:r>
          </a:p>
          <a:p>
            <a:r>
              <a:rPr lang="pt-BR" dirty="0"/>
              <a:t>Uma voz verdadeira não cansa </a:t>
            </a:r>
          </a:p>
          <a:p>
            <a:r>
              <a:rPr lang="pt-BR" dirty="0"/>
              <a:t>De chamar-nos ao reino da luz, </a:t>
            </a:r>
          </a:p>
          <a:p>
            <a:r>
              <a:rPr lang="pt-BR" dirty="0"/>
              <a:t>Ao amor protetor de Jesus.</a:t>
            </a:r>
          </a:p>
        </p:txBody>
      </p:sp>
    </p:spTree>
    <p:extLst>
      <p:ext uri="{BB962C8B-B14F-4D97-AF65-F5344CB8AC3E}">
        <p14:creationId xmlns:p14="http://schemas.microsoft.com/office/powerpoint/2010/main" val="596695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130</Words>
  <Application>Microsoft Office PowerPoint</Application>
  <PresentationFormat>Apresentação na tela (16:9)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JUNTO AO TRONO DE DEUS</vt:lpstr>
      <vt:lpstr>JUNTO AO TRONO DE DEUS</vt:lpstr>
      <vt:lpstr>JUNTO AO TRONO DE DEUS</vt:lpstr>
      <vt:lpstr>JUNTO AO TRONO DE DEUS</vt:lpstr>
      <vt:lpstr>JUNTO AO TRONO DE DEUS</vt:lpstr>
      <vt:lpstr>JUNTO AO TRONO DE DEUS</vt:lpstr>
      <vt:lpstr>JUNTO AO TRONO DE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2019-06-12T22:47:23Z</dcterms:modified>
</cp:coreProperties>
</file>

<file path=docProps/thumbnail.jpeg>
</file>